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793372ee3284d62" /><Relationship Type="http://schemas.openxmlformats.org/officeDocument/2006/relationships/extended-properties" Target="/docProps/app.xml" Id="Rb400c6b57dfb4e0f" /><Relationship Type="http://schemas.openxmlformats.org/officeDocument/2006/relationships/officeDocument" Target="/ppt/presentation.xml" Id="R2e0d9237bc0d4f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e5d72f539491b"/>
  </p:sldMasterIdLst>
  <p:notesMasterIdLst>
    <p:notesMasterId xmlns:r="http://schemas.openxmlformats.org/officeDocument/2006/relationships" r:id="Rf766d8d3de2d4c4b"/>
  </p:notesMasterIdLst>
  <p:sldIdLst>
    <p:sldId xmlns:r="http://schemas.openxmlformats.org/officeDocument/2006/relationships" id="256" r:id="R6c091a6f39c2485e"/>
    <p:sldId xmlns:r="http://schemas.openxmlformats.org/officeDocument/2006/relationships" id="257" r:id="Rd32ff611e65f46ad"/>
    <p:sldId xmlns:r="http://schemas.openxmlformats.org/officeDocument/2006/relationships" id="258" r:id="Rf1d6a2b21acf4586"/>
    <p:sldId xmlns:r="http://schemas.openxmlformats.org/officeDocument/2006/relationships" id="259" r:id="Rd630526f0c2d450c"/>
    <p:sldId xmlns:r="http://schemas.openxmlformats.org/officeDocument/2006/relationships" id="260" r:id="R945e5f953d354c6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4264cfd617b45ec" /><Relationship Type="http://schemas.openxmlformats.org/officeDocument/2006/relationships/slideMaster" Target="/ppt/slideMasters/slideMaster1.xml" Id="R242e5d72f539491b" /><Relationship Type="http://schemas.openxmlformats.org/officeDocument/2006/relationships/notesMaster" Target="/ppt/notesMasters/notesMaster1.xml" Id="Rf766d8d3de2d4c4b" /><Relationship Type="http://schemas.openxmlformats.org/officeDocument/2006/relationships/presProps" Target="/ppt/presProps.xml" Id="Rfb6a4391f75e4cf1" /><Relationship Type="http://schemas.openxmlformats.org/officeDocument/2006/relationships/tableStyles" Target="/ppt/tableStyles.xml" Id="R68d281094bd447ec" /><Relationship Type="http://schemas.openxmlformats.org/officeDocument/2006/relationships/slide" Target="/ppt/slides/slide1.xml" Id="R6c091a6f39c2485e" /><Relationship Type="http://schemas.openxmlformats.org/officeDocument/2006/relationships/slide" Target="/ppt/slides/slide2.xml" Id="Rd32ff611e65f46ad" /><Relationship Type="http://schemas.openxmlformats.org/officeDocument/2006/relationships/slide" Target="/ppt/slides/slide3.xml" Id="Rf1d6a2b21acf4586" /><Relationship Type="http://schemas.openxmlformats.org/officeDocument/2006/relationships/slide" Target="/ppt/slides/slide4.xml" Id="Rd630526f0c2d450c" /><Relationship Type="http://schemas.openxmlformats.org/officeDocument/2006/relationships/slide" Target="/ppt/slides/slide5.xml" Id="R945e5f953d354c6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73f591c81e2457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cf1081075fc48e9" /><Relationship Type="http://schemas.openxmlformats.org/officeDocument/2006/relationships/notesMaster" Target="/ppt/notesMasters/notesMaster1.xml" Id="R368f74e7ec4b42c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a7d34d3f1ed4cfc" /><Relationship Type="http://schemas.openxmlformats.org/officeDocument/2006/relationships/notesMaster" Target="/ppt/notesMasters/notesMaster1.xml" Id="R14e108dcc7a4420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ef6dc8a97c24c1d" /><Relationship Type="http://schemas.openxmlformats.org/officeDocument/2006/relationships/notesMaster" Target="/ppt/notesMasters/notesMaster1.xml" Id="Rff108149d7114ba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839aeaadde24e40" /><Relationship Type="http://schemas.openxmlformats.org/officeDocument/2006/relationships/notesMaster" Target="/ppt/notesMasters/notesMaster1.xml" Id="Racfe263507ac4d2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d4fee4314364396" /><Relationship Type="http://schemas.openxmlformats.org/officeDocument/2006/relationships/notesMaster" Target="/ppt/notesMasters/notesMaster1.xml" Id="R7457f0809a6a48f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MatterLoop demo and its source code, release dated 2026-09-09. Research prototype with a synthetic reactor. It does not operate laboratory equipment. Live demo: https://d7n28arcmu2ep.cloudfront.net/matterloop-poc/index.html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MatterLoop demo and its source code, release dated 2026-09-09. The proposed product and customer needs still require field validation. Live demo: https://d7n28arcmu2ep.cloudfront.net/matterloop-poc/index.html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MatterLoop demo and its source code, release dated 2026-09-09. The adaptive policy uses interpolation and an exploration score. It does not claim Gaussian-process expected improvement or calibrated uncertainty. Live demo: https://d7n28arcmu2ep.cloudfront.net/matterloop-poc/index.html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MatterLoop demo and its source code, release dated 2026-09-09. Any instrument integration needs calibration, operator review and independent safety interlocks. Live demo: https://d7n28arcmu2ep.cloudfront.net/matterloop-poc/index.html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ALFTECH research prototype. Contact: a@alftech.space. Source: included MatterLoop demo and its source code, release dated 2026-09-09. The first pilot can run against recorded data without controlling hardware. Live demo: https://d7n28arcmu2ep.cloudfront.net/matterloop-poc/index.html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0d5c386974e0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1729ff4799d407c" /><Relationship Type="http://schemas.openxmlformats.org/officeDocument/2006/relationships/slideLayout" Target="/ppt/slideLayouts/slideLayout1.xml" Id="Rdbed994189f74be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d994189f74be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24b1bf8704416" /><Relationship Type="http://schemas.openxmlformats.org/officeDocument/2006/relationships/notesSlide" Target="/ppt/notesSlides/notesSlide1.xml" Id="R6da80622650445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5641ca3684b2f" /><Relationship Type="http://schemas.openxmlformats.org/officeDocument/2006/relationships/notesSlide" Target="/ppt/notesSlides/notesSlide2.xml" Id="Re557f2bb697b49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78e73eb824225" /><Relationship Type="http://schemas.openxmlformats.org/officeDocument/2006/relationships/notesSlide" Target="/ppt/notesSlides/notesSlide3.xml" Id="Rec2b5c1d3da247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262a339874c57" /><Relationship Type="http://schemas.openxmlformats.org/officeDocument/2006/relationships/notesSlide" Target="/ppt/notesSlides/notesSlide4.xml" Id="R77bfe96da90848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df677676340e2" /><Relationship Type="http://schemas.openxmlformats.org/officeDocument/2006/relationships/notesSlide" Target="/ppt/notesSlides/notesSlide5.xml" Id="Reecbc1cc3073421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0231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0EE9A2-F2B9-4E2A-8C85-5C83DC994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3333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CCD7BD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CCD7BD"/>
                </a:solidFill>
                <a:latin typeface="Arial"/>
                <a:ea typeface="Arial"/>
                <a:cs typeface="Arial"/>
              </a:rPr>
              <a:t>ALFTECH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DE51D2-25F6-42CE-A5E7-8CE1959B9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720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720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MatterLoop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75468C-9729-4E2C-81EA-ED13220DF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108108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330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Choosing the next materials experiment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80272D-D2D1-4642-BFE6-11959D686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76700"/>
            <a:ext cx="9906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Explore which processing recipe to test next while balancing recovered oxygen against energy use.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A9CFD2-6F58-451E-B427-2FBEEFC6D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81650"/>
            <a:ext cx="10572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FCCB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BFCCB7"/>
                </a:solidFill>
                <a:latin typeface="Arial"/>
                <a:ea typeface="Arial"/>
                <a:cs typeface="Arial"/>
              </a:rPr>
              <a:t>Research prototype with a synthetic reactor. It does not operate laboratory equipment.</a:t>
            </a:r>
          </a:p>
        </p:txBody>
      </p:sp>
    </p:spTree>
    <p:extLst>
      <p:ext uri="{BB962C8B-B14F-4D97-AF65-F5344CB8AC3E}">
        <p14:creationId xmlns:p14="http://schemas.microsoft.com/office/powerpoint/2010/main" val="2571837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3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BB45C26-9BAA-477A-A5FA-4FBE77BBF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36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Every physical trial uses time and material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BE6FED-43FE-4A9C-B08F-DDE56C0BF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1447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An experiment planner should make its next recommendation and its evidence easy to inspect.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ECF7DA-3F72-476B-B963-BF1B69471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AA4930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AA4930"/>
                </a:solidFill>
                <a:latin typeface="Arial"/>
                <a:ea typeface="Arial"/>
                <a:cs typeface="Arial"/>
              </a:rPr>
              <a:t>The decision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50EC9D-3277-44AF-86C2-6971850A7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Which temperature and processing time should a team test next? When does the available evidence justify another trial?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BFE9575-DFB2-47F3-A999-C9D25BA02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AA4930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AA4930"/>
                </a:solidFill>
                <a:latin typeface="Arial"/>
                <a:ea typeface="Arial"/>
                <a:cs typeface="Arial"/>
              </a:rPr>
              <a:t>Potential users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F278B0-3812-4744-9AAF-464E82E99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Materials laboratories and teams studying mineral or regolith processing.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8DFE98-FD84-4EDE-8FA4-BA5886750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4357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E6F5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F5A"/>
                </a:solidFill>
                <a:latin typeface="Arial"/>
                <a:ea typeface="Arial"/>
                <a:cs typeface="Arial"/>
              </a:rPr>
              <a:t>The proposed product and customer needs still require field validation.</a:t>
            </a:r>
          </a:p>
        </p:txBody>
      </p:sp>
    </p:spTree>
    <p:extLst>
      <p:ext uri="{BB962C8B-B14F-4D97-AF65-F5344CB8AC3E}">
        <p14:creationId xmlns:p14="http://schemas.microsoft.com/office/powerpoint/2010/main" val="213014009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3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9D40C3-98F0-4F5A-AD9A-E5D85887A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36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An 18-experiment demonstration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BA1373-E456-4117-8123-EB23766AF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1447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Compare search policies against the same synthetic process.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578F4B-C7AA-4AA2-9BDE-CA1AB4E90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AA4930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AA4930"/>
                </a:solidFill>
                <a:latin typeface="Arial"/>
                <a:ea typeface="Arial"/>
                <a:cs typeface="Arial"/>
              </a:rPr>
              <a:t>Try a campaign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87000D-C7B0-46CA-BFEF-AD7F067CE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Choose a feedstock and policy. Check the proposed temperature and time. Run the next trial or the 18-experiment campaign.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C7AB31A-BAB6-494E-BF74-FAA8F3191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AA4930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AA4930"/>
                </a:solidFill>
                <a:latin typeface="Arial"/>
                <a:ea typeface="Arial"/>
                <a:cs typeface="Arial"/>
              </a:rPr>
              <a:t>Follow the evidence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44DD16-0C51-4CFF-803E-29CBC2E49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Watch the estimated process surface change. Read the recipe log and the best observed yield and energy use.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217AE0-863A-4DC6-BD57-E359BF94F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4357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E6F5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F5A"/>
                </a:solidFill>
                <a:latin typeface="Arial"/>
                <a:ea typeface="Arial"/>
                <a:cs typeface="Arial"/>
              </a:rPr>
              <a:t>The adaptive policy uses interpolation and an exploration score. It does not claim Gaussian-process expected improvement or calibrated uncertainty.</a:t>
            </a:r>
          </a:p>
        </p:txBody>
      </p:sp>
    </p:spTree>
    <p:extLst>
      <p:ext uri="{BB962C8B-B14F-4D97-AF65-F5344CB8AC3E}">
        <p14:creationId xmlns:p14="http://schemas.microsoft.com/office/powerpoint/2010/main" val="165273529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3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3F99CD-11C5-4FC8-848F-299299A33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36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Prototype scope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6688AC-B410-412D-B9BD-6DE10B7BF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1447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The proposal and execution log are connected and reproducible.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6A6A34-58FD-41A8-9644-6CA9A2C93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AA4930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AA4930"/>
                </a:solidFill>
                <a:latin typeface="Arial"/>
                <a:ea typeface="Arial"/>
                <a:cs typeface="Arial"/>
              </a:rPr>
              <a:t>Working today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1B5949-6796-4813-B470-3F6107BCE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Seeded synthetic measurements, random and grid policies, an adaptive heuristic and a recipe ledger that records the actual tested input.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7FDE23-2E80-4ECF-8C00-09847365E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47975"/>
            <a:ext cx="502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AA4930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AA4930"/>
                </a:solidFill>
                <a:latin typeface="Arial"/>
                <a:ea typeface="Arial"/>
                <a:cs typeface="Arial"/>
              </a:rPr>
              <a:t>Next validation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67B689-F987-48E9-A561-DF0B4F3A7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476625"/>
            <a:ext cx="5000625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223128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223128"/>
                </a:solidFill>
                <a:latin typeface="Arial"/>
                <a:ea typeface="Arial"/>
                <a:cs typeface="Arial"/>
              </a:rPr>
              <a:t>Replay a small set of real lab results. Compare policies under an agreed experiment budget before connecting to instrument telemetry.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2424A59-50DF-4676-9C3A-E2D71B330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4357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E6F5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F5A"/>
                </a:solidFill>
                <a:latin typeface="Arial"/>
                <a:ea typeface="Arial"/>
                <a:cs typeface="Arial"/>
              </a:rPr>
              <a:t>Any instrument integration needs calibration, operator review and independent safety interlocks.</a:t>
            </a:r>
          </a:p>
        </p:txBody>
      </p:sp>
    </p:spTree>
    <p:extLst>
      <p:ext uri="{BB962C8B-B14F-4D97-AF65-F5344CB8AC3E}">
        <p14:creationId xmlns:p14="http://schemas.microsoft.com/office/powerpoint/2010/main" val="82078677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0231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D004A6-10E5-410D-8165-9E16CCBDD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05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405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A first laboratory partner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51BC7A-E1BB-461F-96F6-55FA8F94C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10763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300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A small historical experiment dataset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8D20F5-F9C5-49FB-811E-3C486C238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104775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F0F0DF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F0F0DF"/>
                </a:solidFill>
                <a:latin typeface="Arial"/>
                <a:ea typeface="Arial"/>
                <a:cs typeface="Arial"/>
              </a:rPr>
              <a:t>Looking for a materials team willing to share a bounded set of trial results and evaluate whether the next-recipe workflow is useful.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D7C97D-9E42-453C-BF01-AFCDE7F0B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0540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0">
                <a:solidFill>
                  <a:srgbClr val="D8E8BB"/>
                </a:solidFill>
                <a:latin typeface="Arial"/>
                <a:ea typeface="Arial"/>
                <a:cs typeface="Arial"/>
              </a:defRPr>
            </a:pPr>
            <a:r>
              <a:rPr sz="3300" b="0">
                <a:solidFill>
                  <a:srgbClr val="D8E8BB"/>
                </a:solidFill>
                <a:latin typeface="Arial"/>
                <a:ea typeface="Arial"/>
                <a:cs typeface="Arial"/>
              </a:rPr>
              <a:t>a@alftech.space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E27A7C-C069-46CF-B91E-30E113ED9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81700"/>
            <a:ext cx="1047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FCCB7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BFCCB7"/>
                </a:solidFill>
                <a:latin typeface="Arial"/>
                <a:ea typeface="Arial"/>
                <a:cs typeface="Arial"/>
              </a:rPr>
              <a:t>The first pilot can run against recorded data without controlling hardware.</a:t>
            </a:r>
          </a:p>
        </p:txBody>
      </p:sp>
    </p:spTree>
    <p:extLst>
      <p:ext uri="{BB962C8B-B14F-4D97-AF65-F5344CB8AC3E}">
        <p14:creationId xmlns:p14="http://schemas.microsoft.com/office/powerpoint/2010/main" val="200524474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2026-09-09T21:10:09.6780000Z</dcterms:created>
  <dcterms:modified xsi:type="dcterms:W3CDTF">2026-09-09T21:10:09.6780000Z</dcterms:modified>
</coreProperties>
</file>